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JIRA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Jira Alternatives With the Best Mobile App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06670">
                    <a:alpha val="100000"/>
                  </a:srgbClr>
                </a:solidFill>
                <a:latin typeface="Calibri"/>
              </a:rPr>
              <a:t><![CDATA[Henrik Vance, Managing Editor · 13.04.20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https://jiraalternatives.net/jira-alternatives-with-mobile-app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06670">
                    <a:alpha val="100000"/>
                  </a:srgbClr>
                </a:solidFill>
                <a:latin typeface="Calibri"/>
              </a:rPr>
              <a:t><![CDATA[Jira Alternatives may earn a referral fee when a vendor activates a partnership. Pricing and feature data should be verified on the vendor page before purchas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obile-app shortlist scored on offline support, push notification quality, edit fidelity, and how well the app handles common phone workflows — quick add, comment, status chan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Score on offline support and push quality — those decide whether mobile is a tool or a companio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Why Teams Look Beyond Ji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Mobile feature parity lags web releases by month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Offline support is limited; the app needs connection for most ac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ush notifications are configurable but noisy by defaul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Office-bound teams rarely benefit from a mobile-led migration; field-heavy teams should weight mobile high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Best Alternatives for This Use Ca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odoist — mobile-first design; full offline suppor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ickTick — mobile-first with Pomodoro and habit track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rello — board-first mobile; light edi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ion — read and light edit on mobile; better suited as companion than primary cli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asecamp — strong mobile with opinionated quiet-by-default notifica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ick by whether mobile is a primary client or a companion — many tools fail the primary-client tes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Mobile App Experi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an a field user create a task with photo attachments quickly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re voice notes or dictation supported for comments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es the app handle spotty connectivity gracefully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re push notifications categorisable by priority and type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 quiet hours and Do-Not-Disturb settings work reliably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an the user resolve a mention from the notification without opening the full task?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Feature Comparison Criter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How fast is task creation on mobile? Sub-five-second is the b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an a user change task status from a notification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es the board view work on mobile, or revert to a list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re dashboards readable on mobile or web-only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 automations fire reliably with the app closed?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Are reports exportable from mobile?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Pricing, Free Plans, and Upgrade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lickUp, Asana, Monday, Linear, Wrike: mobile included in seat price (verify on vendor pag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odoist, TickTick: mobile included; advanced features (templates, themes) on paid tier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ion, Basecamp: mobile included in plan pri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Offline support on free vs pa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Widget suppor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Voice assistant integration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Migration and Switching Conside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Verify mobile attachment quality — many tools compress photo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est offline behaviour with cellular connectivity off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Check push notification reliability across iOS and Andro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ilot with field users on actual phones for two week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Document mobile-specific workflows separately from web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Train on widget setup and push notification configuration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D7F7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D7F7A">
                    <a:alpha val="100000"/>
                  </a:srgbClr>
                </a:solidFill>
                <a:latin typeface="Calibri"/>
              </a:rPr>
              <a:t><![CDATA[Verdict: Which Jira Alternative Fits Bes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Best for: teams where mobile is the primary client for at least one ro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 for: office-bound engineering teams — mobile differences rarely matter at that work patter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Not for: teams that need complex dashboards on mobile — pair with web for board-level repor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E1A1F">
                    <a:alpha val="100000"/>
                  </a:srgbClr>
                </a:solidFill>
                <a:latin typeface="Calibri"/>
              </a:rPr>
              <a:t><![CDATA[•  Pilot on actual phones with actual field users — mobile UX divergence shows up only in real us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Henrik Vance, Managing Editor</dc:creator>
  <cp:lastModifiedBy>Unknown Creator</cp:lastModifiedBy>
  <dcterms:created xsi:type="dcterms:W3CDTF">2026-06-11T15:19:21Z</dcterms:created>
  <dcterms:modified xsi:type="dcterms:W3CDTF">2026-06-11T15:19:21Z</dcterms:modified>
  <dc:title>Jira Alternatives With the Best Mobile Apps</dc:title>
  <dc:description>Compare jira alternatives with the best mobile apps by pricing, features, ease of use, integrations, reporting, limitations, and best-fit teams.</dc:description>
  <dc:subject>Jira Alternatives With the Best Mobile Apps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