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JIRA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Jira Alternatives With CRM and Client Track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Henrik Vance, Managing Editor · 06.04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https://jiraalternatives.net/jira-alternatives-with-crm-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Jira Alternatives may earn a referral fee when a vendor activates a partnership. Pricing and feature data should be verified on the vendor page before purchas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RM-leaning shortlist scored on pipeline modelling, account / contact records, sales-to-delivery handoff, and integration depth with classical CRMs like Salesforce and HubSpo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hoose by whether the team needs a real CRM, a pipeline view inside a project tool, or a federated stack of both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Why Teams Look Beyond Ji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lugin costs stack on Jira per-seat pric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ustom fields proliferate to approximate CRM da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Reports across sales and delivery require manual reconcili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ingle-tool CRM-plus-project works at small to mid-market; federated stacks remain the right answer at scal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Best Alternatives for This Use C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ion + CRM template — strong for boutique consultancies whose CRM is small and bespok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irtable + CRM template — strong for database-shaped CR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rello — light pipeline modelling via lists; rarely a serious CRM cho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ck by whether CRM is primary (HubSpot, Monday CRM) or secondary (ClickUp, Notion) — that decision narrows the field quickl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CRM and Client Workflow Fi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onday CRM ships native pipeline boards with deal stages and account recor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lickUp\'s pipeline view depends on configuration — lists, custom fields, and views combin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ubSpot is CRM-led and treats tasks as a secondary surface; the model is "tasks belong to deals", not the rever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est practice: automatic project creation when a deal closes, with key contacts and contract data carried ov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onday CRM, ClickUp, and HubSpot all support this in 2026 — verify the workflow on each vendor p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void systems where the handoff requires a manual data copy; manual handoffs leak data and frustrate delivery team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Feature Comparison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an the tool model a deal stage separately from a task statu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account and contact records first-class objects or custom field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s pipeline value reporting native or built from scratch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utomatic project creation on deal closed-won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ales-to-delivery handoff automation rule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peline value, conversion rate, and lead-time reports?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Pricing, Free Plans, and Upgrade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onday CRM: per-seat pricing on a dedicated CRM tier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lickUp: $7–10 per user / month entry; CRM features via configuration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ubSpot: CRM free, Tasks and integrations on paid Hub tiers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ion: $8–10 per user / month team plan; CRM via template configuration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peline 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ontact and account record cap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Migration and Switching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peline data: deal stages, owners, close dates, contract valu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ccount and contact records — usually deduplicated during migr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onversation history (email, call notes) — often migrated separately or left in the old CR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lot on one sales pod for two weeks; track pipeline data quality during the pilo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cument the new handoff workflow before delivery teams need 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Run live training; CRM migrations fail when sales reps revert to old habits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Verdict: Which Jira Alternative Fits Bes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est for: small to mid-market teams that want one tool for sales and delive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sales-led organisations running quote-to-cash, contracts, and renewals — Salesforce or HubSpot remains the right CRM, paired with any project to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teams whose sales motion changes quarterly — frequent pipeline reconfiguration is expensive in any single-tool approa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RM-plus-project works at small to mid-market; federated stacks remain the right answer at scal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Henrik Vance, Managing Editor</dc:creator>
  <cp:lastModifiedBy>Unknown Creator</cp:lastModifiedBy>
  <dcterms:created xsi:type="dcterms:W3CDTF">2026-06-11T15:19:20Z</dcterms:created>
  <dcterms:modified xsi:type="dcterms:W3CDTF">2026-06-11T15:19:20Z</dcterms:modified>
  <dc:title>Jira Alternatives With CRM and Client Tracking</dc:title>
  <dc:description>Compare jira alternatives with crm and client tracking by pricing, features, ease of use, integrations, reporting, limitations, and best-fit teams.</dc:description>
  <dc:subject>Jira Alternatives With CRM and Client Tracking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