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Best Jira Alternatives for Agile Project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25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jira-alternatives-for-agile-project-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gile-PM-focused shortlist scored on the dimensions that matter for sprint or cycle planning: backlog separation, sprint close-out, retrospective support, and roadmap rollu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tch the planning model to your team's ceremony — opinionated tools save planning meetings only when they match the team's real caden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print reports require Advanced Roadmaps on Premium for many use ca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stom workflows accumulate transitions nobody trigg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ross-project reporting needs marketplace plugins or BI ex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Jira wins at multi-team scale; the alternatives win at single-team or small-org agil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penProject Community — strongest open-source Scrum and Kanban combin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asecamp — opinionated about not doing sprints; suitable if your "agile" is really continuous 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llo — lightweight; works if sprint means "the next two weeks of cards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ck by which agile ceremony actually runs in your team — sprint planning, retro, demo, or just continuous flow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Agile and Engineering Workflow Dep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Shortcut, Height: branch-aware automation, PR linking, status transitions on mer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GitHub Projects and GitLab Issues: native to the SC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, Asana, Monday: integrations via apps — usable for status, weaker for branch-aware autom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tch the agile vocabulary your team already uses — adopt a tracker that supports it, not one that forces a new on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s the backlog a separate view from the active sprint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sprint close-out happen automatically, or as manual rollover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unfinished items carried over or returned to backlog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urndown, burnup, velocity charts available native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ycle time and lead time visible per cycl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mulative flow diagram for Kanban or hybrid mode?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Shortcut: $8–12 per user / month on standard tier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: $7–10 per user / month entry tier; advanced reports on higher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nday, Asana: $9–15 per user / month entry tiers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penProject: Cloud Basic per user / month; Community free self-host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print or cycle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Velocity and burndown reports on free vs paid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ecide scope: only open work, last sprint, last quarter, or full hist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p sprint vocabulary to cycle, iteration, or template-based spr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lan retrospective and demo links — usually not migrated automatic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one team for one to two spri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Re-evaluate ceremonies during the pilot — drop the ones that do not deliver val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Run a live walk-through; recordings alone do not stick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teams whose agile ceremonies still deliver val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using "agile" as a label for whatever ad-hoc planning happens — fix the practice, then pick the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enterprise-scale Scrum-of-Scrums — Jira remains the dominant choice at that s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ools support agile; they do not create it. Fix the practice, then pick the track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2026-06-11T15:19:20Z</dcterms:created>
  <dcterms:modified xsi:type="dcterms:W3CDTF">2026-06-11T15:19:20Z</dcterms:modified>
  <dc:title>Best Jira Alternatives for Agile Project Management</dc:title>
  <dc:description>Compare best jira alternatives for agile project management by pricing, features, ease of use, integrations, reporting, limitations, and best-fit teams.</dc:description>
  <dc:subject>Best Jira Alternatives for Agile Project Management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