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JIRA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Best Free Jira Alternatives for Agile Tea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Henrik Vance, Managing Editor · 04.04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https://jiraalternatives.net/free-jira-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Jira Alternatives may earn a referral fee when a vendor activates a partnership. Pricing and feature data should be verified on the vendor page before purchas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 shortlist of free Jira alternatives that survive past the first week of real team use, with the gates that typically trigger an upgrade or migration la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Free is real, but the upgrade trigger is what determines whether free actually stays free in year tw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Why Teams Look Beyond Ji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aid step-up jumps from $0 to per-seat pricing on Standard, then again on Premium for roadmaps and sandbox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Workflow schemes, screen schemes, and field schemes need an owner; nobody is the owner on a free pla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age-load speed deteriorates as the issue count climbs into the thousa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tay on Jira if the cost of leaving the Atlassian stack outweighs the tax of running i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Best Free and Open-Source Op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lickUp Free — unlimited members, generous on tasks, capped on storage and view typ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rello Free — unlimited cards across a small board count; the best fit for board-only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Linear Free — full issue model with cycle limits; the best fit for engineering teams under ~10 peop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GitHub Projects — free when you already pay for GitHub; the lowest-friction option for SCM-native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lane — modern, Linear-style tracker; cloud or self-ho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OpenProject Community — long-running, German-engineered; strong on roadmaps and Gant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Agile and Engineering Workflow Dep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GitHub Projects is the deepest GitHub integration by definition; same for GitLab Issues with GitLab C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Linear and Shortcut both ship branch automation and PR linking on free ti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OpenProject and Plane have GitHub apps; integration depth varies by community plugin qualit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Free covers the daily work; roadmaps, epics, and analytics are the typical paid upgrade trigger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Feature Comparison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board, list, and timeline views all free, or is timeline gated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an you separate backlog from active board, or only run a single work surface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Is sprint close-out automatic, or does someone have to roll items over manually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How many automation runs per month does the free plan include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dashboards gated to paid tiers? (Often yes.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es the free plan retain history past a few weeks? (Often no.)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Pricing, Free Plans, and Upgrade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Linear, Shortcut, ClickUp: per-seat paid tiers start around $7–10 per user / month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sana and Monday: per-seat paid tiers start around $10–12 per user / month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GitHub Projects rides GitHub plan pricing; GitLab Free is generous but SSO and roadmaps live on Premium and Ultim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eat or workspace cap (varies by vendor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torage cap (gigabytes per workspac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utomation run cap per month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Migration and Switching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ost free plans accept CSV import; few support direct Jira import on fre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ustom field mapping is manual on free tiers; expect to prune aggressive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omments and attachments often need a paid plan to import in bul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lot on one team for two to four weeks before company rollo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cument the renamed vocabulary (issue / story / task / card) before train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Hold a live walk-through per team; recordings do not substitute for the first session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Verdict: Which Jira Alternative Fits Bes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est for: teams with predictable scope and a tolerance for re-evaluating in 12 month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regulated workflows needing SSO, audit history, and admin controls on day 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teams that will hit seat caps within two quarters — pick a paid tier from the star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ck free when your scope is predictable; pick paid when you can already name the gate you will hi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Henrik Vance, Managing Editor</dc:creator>
  <cp:lastModifiedBy>Unknown Creator</cp:lastModifiedBy>
  <dcterms:created xsi:type="dcterms:W3CDTF">2026-06-11T15:19:19Z</dcterms:created>
  <dcterms:modified xsi:type="dcterms:W3CDTF">2026-06-11T15:19:19Z</dcterms:modified>
  <dc:title>Best Free Jira Alternatives for Agile Teams</dc:title>
  <dc:description>Compare free Jira alternatives by agile features, user limits, boards, backlogs, automation, reporting, and upgrade paths.</dc:description>
  <dc:subject>Best Free Jira Alternatives for Agile Teams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