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ast Jira Alternatives With Better Perform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18.05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fast-jira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erformance shortlist scored on perceived speed during daily flow — backlog scroll, issue create, board render, search — not on synthetic benchmark numb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core on perceived daily speed, not synthetic benchmarks — perceived friction is what teams react t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rketplace plugins add JavaScript that slows every page in the inst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field count on the issue form affects render time linear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eavy boards (1000+ issues) render slowly without filtering discip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st Jira slowness is configuration debt — tuned instances feel different. Audit before migrat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— small UI surface, fast renders by desig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 — opinionated about what to render; fast as a resul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 — fast on most workspaces; can slow on very large databa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maller UI surface usually means faster perceived UX — feature-dense tools work harder to feel fa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Speed, Reliability, and UX Complai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oard render times above 2 seconds break the user\'s 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sue create that needs a second tab feels slower than it 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earch latency above 500ms degrades discoverabi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eavy boards (1000+ issues without filter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field-dense issue for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ages with multiple marketplace plugins loaded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fast is board render with 500+ issue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fast is issue creation, keystroke to saved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search return results in under a second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fast do dashboards render with many widget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automations queued or near-instan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 exports complete in seconds or minutes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Height, Plane: standard tier covers full speed; no separate performance gate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, Monday, Asana: enterprise tiers may add dedicated infrastructure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rike Enterprise: SLA and uptime guarantees inclu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orkspace size lim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earch index dep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Rate limits on integrations and automation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igrate a representative subset before committing — at least 500 issues with comments and attach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est performance on the migrated dataset, not on an empty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atch for slowness as the workspace grows over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with one team for two to four weeks on a real work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easure perceived speed during the pilot — issue create, board scroll, sear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djust workflow to avoid the new tool\'s slow paths if any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engineers who triage backlogs daily and feel friction in every seco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whose tool is opened twice a week — speed differences will not pay 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committed to feature density — fast tools tend to ship fewer fea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peed compounds — choose the tool that respects the user's time and resist re-introducing complexity afterwar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2026-06-11T15:19:19Z</dcterms:created>
  <dcterms:modified xsi:type="dcterms:W3CDTF">2026-06-11T15:19:19Z</dcterms:modified>
  <dc:title>Fast Jira Alternatives With Better Performance</dc:title>
  <dc:description>Compare fast jira alternatives with better performance by pricing, features, ease of use, integrations, reporting, limitations, and best-fit teams.</dc:description>
  <dc:subject>Fast Jira Alternatives With Better Performance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