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Enterprise 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Enterprise shortlist scored on the criteria that matter to security, compliance, and IT teams — SSO, SCIM, audit logs, data residency, and integration depth — not on tracker UX al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core on security and data posture first — feature differences matter less at enterprise scal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er-seat costs at enterprise scale are substantial; switching to an alternative does not always reduce th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rketplace plugin maintenance becomes a dedicated team responsibilit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erformance on large instances requires tuning few enterprises invest 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Enterprise Jira replacement is a multi-year programme; treat it as such or stay on Jira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martsheet Enterprise — strongest PMO niche when sheet-based reporting is the stand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asecamp — flat-priced; rarely a primary enterprise choice but useful for specific business un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irtable Enterprise — strong for database-shaped work at sc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atch the bucket to the dominant work model in the enterprise — engineering, cross-functional, or PMO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the tool support multi-team agile at scale (SAFe, LeSS, Scrum-of-Scrums)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issue templates and field schemes manageable across business unit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central admin teams enforce conventions while letting BUs customis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dashboards and reports exportable to enterprise BI platform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automation rules be governed central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s audit history retained long enough for compliance review?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Linear, ClickUp, Asana, Monday, Wrike, Smartsheet: enterprise pricing on request; expect a per-user minimum and a multi-year commitment (verify with vendo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penProject Enterprise: self-host with paid support contract; per-user pricing scales with team size (verify with vendo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Enterprise features (audit logs, SCIM, data residency) typically available only on Enterprise ti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ial scope — usually limited to a single workspa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Year-one cost is licence plus services plus training — usually two to four times the sticker pric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udit existing Jira projects; deprecate inactive ones before migr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tandardise issue templates at the central programme lev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lan for archive-only Jira instances if full history matters for complia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Wave-based rollout per BU, with internal champ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entral training programme with role-based modu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Internal FAQ and renamed-concept glossary across the organisatio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enterprises with an executive sponsor and a multi-year migration pla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organisations expecting a quick replacement of Jira at full scale — the alternatives are good, but Jira remains dominant at enterprise scale for reas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regulated industries without on-prem or customer-managed-key options — verify residency before short-lis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Enterprise Jira replacement is a programme, not a purchase — treat it that way or expect a stalled migration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enterprise-jira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2026-06-11T15:19:21Z</dcterms:created>
  <dcterms:modified xsi:type="dcterms:W3CDTF">2026-06-11T15:19:21Z</dcterms:modified>
  <dc:title>Enterprise Jira Alternatives for Workflow Management</dc:title>
  <dc:description>Explore enterprise-grade Jira alternatives with advanced reporting, automation, and collaboration systems.</dc:description>
  <dc:subject>Enterprise Jira Alternatives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