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JIRA 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Best Jira Alternatives in 2026: Agile Tools Compa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06670">
                    <a:alpha val="100000"/>
                  </a:srgbClr>
                </a:solidFill>
                <a:latin typeface="Calibri"/>
              </a:rPr>
              <a:t><![CDATA[Henrik Vance, Managing Editor · 17.04.20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https://jiraalternatives.net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06670">
                    <a:alpha val="100000"/>
                  </a:srgbClr>
                </a:solidFill>
                <a:latin typeface="Calibri"/>
              </a:rPr>
              <a:t><![CDATA[Jira Alternatives may earn a referral fee when a vendor activates a partnership. Pricing and feature data should be verified on the vendor page before purchase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Quick Comparison 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 side-by-side of the strongest Jira alternatives in 2026, grouped by best fit and free-plan posture. Use the table as a shortlist, not a verdict — each tool maps to a different w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Treat this table as a shortlisting filter; the section-by-section guidance below explains which tool wins which figh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Why Teams Look Beyond Ji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Schemes (workflow, screen, field, permission) multiply faster than anyone documents the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ustom fields stack up until the issue form is a wall of optional inputs nobody fills in correct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Marketplace plugins create dependencies that survive every Jira admin rot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er-seat pricing on Standard and Premium tiers escalates as roles outside engineering join the projec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age loads and board renders feel slow next to newer trackers, especially on issues with many linked ite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leanup work (stale workflows, dead automations, orphan fields) lands on whoever has admin right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Best Alternatives for This Use C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If the friction is engineering velocity, start with Linear or Shortcu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If the friction is cross-team visibility, start with Asana or Monda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If the friction is "this is too heavy", start with Trello or Basecam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If sovereignty or budget rules out SaaS, evaluate Plane, OpenProject, or Taig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ick the bucket that matches your friction, then narrow inside it — do not compare Linear to Monday head-to-head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Agile and Engineering Workflow Dep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Linear, Shortcut, and Height ship deep PR linking, branch creation from issue, and status automation on mer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GitHub Projects and GitLab Issues remove the integration question entirely by living inside the SC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lickUp, Asana, and Monday integrate via apps — fine for status updates, weaker for branch-aware autom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Match the tool to your planning cadence — sprints, cycles, or milestones — before you score feature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Feature Comparison Criter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Does the tool model a backlog separate from the active board or only one work surface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re sprint or cycle close-out reports automatic or manual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Is the issue type system fixed or extendable, and what is the cost of extending it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How many automation runs are included in the entry paid tier, and what counts as a "run"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an a non-admin build a useful dashboard, or is reporting gated to admin roles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Does the tool export raw data for BI use, or only render in-app charts?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Pricing, Free Plans, and Upgrade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Linear, Shortcut, Height: clean per-seat pricing with most agile features available on the entry paid pla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lickUp, Asana, Monday: per-seat pricing with feature gates — automation runs, advanced reporting, and admin controls live on higher ti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Basecamp: flat per-company pricing — predictable, but only attractive once headcount is above a threshol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User cap (seats or guests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Storage and integration limi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utomation runs, dashboard count, history retention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Migration and Switching Conside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Decide what you are migrating: open issues only, last 12 months, or full histor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Map custom fields aggressively — most Jira instances carry fields nobody us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omments and attachments are the slowest leg of any import; budget for 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Run one project on the new tool before announcing the mo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Document the renamed concepts (issue / task / story / card) up fro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Hold a 30-minute live walk-through per team — recordings alone do not stick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Verdict: Which Jira Alternative Fits Best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Best for: teams that map cleanly to one buyer archetype abo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 for: regulated workflows that need Jira Service Management or deep Atlassian-stack coupling — stay on Jir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 for: teams that want one tool to cover engineering, marketing, and support at full depth — that tool does not exist y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Engineering-led, fast iteration → Line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Engineering-led, Scrum vocabulary → Shortcu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ross-functional, portfolio rollups → Asana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Henrik Vance, Managing Editor</dc:creator>
  <cp:lastModifiedBy>Unknown Creator</cp:lastModifiedBy>
  <dcterms:created xsi:type="dcterms:W3CDTF">2026-06-11T15:19:18Z</dcterms:created>
  <dcterms:modified xsi:type="dcterms:W3CDTF">2026-06-11T15:19:18Z</dcterms:modified>
  <dc:title>Best Jira Alternatives in 2026: Agile Tools Compared</dc:title>
  <dc:description>Compare the best Jira alternatives for agile teams, developers, startups, agencies, and enterprises by features, pricing, UX, and fit.</dc:description>
  <dc:subject>Best Jira Alternatives in 2026: Agile Tools Compared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