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JIRA 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AI Jira Alternatives for Smarter Project Track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06670">
                    <a:alpha val="100000"/>
                  </a:srgbClr>
                </a:solidFill>
                <a:latin typeface="Calibri"/>
              </a:rPr>
              <a:t><![CDATA[Henrik Vance, Managing Editor · 22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Quick Comparison 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I-capable Jira alternatives shortlisted by what their AI actually does day-to-day, not by what the marketing page claims it do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Score AI by what it does in the daily flow, not by feature-list count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Why Teams Look Beyond Ji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I features in Atlassian and most competitors live on higher paid tiers — the buying decision moves up a ti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Token or seat-based AI pricing models add a variable cost line many buyers underestim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dmin work shifts from workflow configuration to AI prompt and policy tun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I is rarely the real reason to leave Jira — usually the tracker itself i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Best Alternatives for This Use C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Notion AI — strongest doc-side AI; useful as a complement to any track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Trello — light AI assists; not a primary AI choice in 2026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Basecamp — no major AI surface as of May 2026; verify vendor pa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ick the tracker first, then check whether its AI surface fits your team's actual workflow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Feature Comparison Criter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Does AI act on the issue itself (auto-fill, summaries) or only on the surrounding chat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an AI draft a useful first version of a backlog item, or only paraphrase what you typed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Does AI suggest links and dependencies, or only summarise existing ones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re AI rules expressible in plain language, or only via a rule builder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Does AI generate dashboards on demand, or only summarise existing ones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re AI-generated reports usable, or do they need heavy editing?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Pricing, Free Plans, and Upgrade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Linear: AI on standard tiers; no separate AI charge as of May 2026 (verify on vendor pag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lickUp: ClickUp Brain typically priced as a per-seat add-on (verify on vendor pag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sana: AI features on higher tiers or AI Studio add-on (verify on vendor pag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Monday: AI usage metered on higher tiers (verify on vendor pag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Notion: Notion AI as a per-seat add-on (verify on vendor pag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I usage cap per user per month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Migration and Switching Conside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If AI summaries and search depend on history, bring at least the last 12 months acros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lan for AI policies — most tools let you opt out of model training on your data; configure that on day 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udit AI permissions: which roles can use AI, which data is in scop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ilot AI assists alongside the new tracker; do not introduce both as one chan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Document which AI features are recommended and which are option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Track AI usage during the pilot — adoption tells you whether the AI is helpful or noisy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Verdict: Which Jira Alternative Fits Best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Best for: teams that already have a workflow worth augmenting with A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Not for: teams expecting AI to compensate for poor workflow hygiene — no AI rescues a broken backlo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Not for: regulated industries with strict data-residency rules — verify AI processing locations before buy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I is a productivity bonus on top of a good tracker, not a substitute for one — pick the tracker first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https://jiraalternatives.net/ai-jira-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06670">
                    <a:alpha val="100000"/>
                  </a:srgbClr>
                </a:solidFill>
                <a:latin typeface="Calibri"/>
              </a:rPr>
              <a:t><![CDATA[Jira Alternatives may earn a referral fee when a vendor activates a partnership. Pricing and feature data should be verified on the vendor page before purchas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Henrik Vance, Managing Editor</dc:creator>
  <cp:lastModifiedBy>Unknown Creator</cp:lastModifiedBy>
  <dcterms:created xsi:type="dcterms:W3CDTF">2026-06-11T15:19:21Z</dcterms:created>
  <dcterms:modified xsi:type="dcterms:W3CDTF">2026-06-11T15:19:21Z</dcterms:modified>
  <dc:title>AI Jira Alternatives for Smarter Project Tracking</dc:title>
  <dc:description>Compare AI Jira alternatives for summaries, prioritization, automation, sprint planning, reporting, and workflow assistance.</dc:description>
  <dc:subject>AI Jira Alternatives for Smarter Project Tracking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